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57" r:id="rId4"/>
    <p:sldId id="260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3037FC-3ABA-41EC-A85A-F98759E77D90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fr-CA"/>
        </a:p>
      </dgm:t>
    </dgm:pt>
    <dgm:pt modelId="{D7145985-530E-4681-9DA1-107E79D858E7}">
      <dgm:prSet/>
      <dgm:spPr/>
      <dgm:t>
        <a:bodyPr/>
        <a:lstStyle/>
        <a:p>
          <a:pPr rtl="0"/>
          <a:r>
            <a:rPr lang="fr-CA" b="1" dirty="0" smtClean="0"/>
            <a:t>Circuit</a:t>
          </a:r>
          <a:r>
            <a:rPr lang="fr-CA" b="1" baseline="0" dirty="0" smtClean="0"/>
            <a:t> Royal</a:t>
          </a:r>
          <a:endParaRPr lang="fr-CA" dirty="0"/>
        </a:p>
      </dgm:t>
    </dgm:pt>
    <dgm:pt modelId="{1D8DD678-0E8E-48C6-B792-5D5A08740411}" type="parTrans" cxnId="{8A981913-6B44-4B9B-8B3B-AE2479663CF4}">
      <dgm:prSet/>
      <dgm:spPr/>
      <dgm:t>
        <a:bodyPr/>
        <a:lstStyle/>
        <a:p>
          <a:endParaRPr lang="fr-CA"/>
        </a:p>
      </dgm:t>
    </dgm:pt>
    <dgm:pt modelId="{27AA78B8-338C-4CA9-AEDF-B305712A4DB5}" type="sibTrans" cxnId="{8A981913-6B44-4B9B-8B3B-AE2479663CF4}">
      <dgm:prSet/>
      <dgm:spPr/>
      <dgm:t>
        <a:bodyPr/>
        <a:lstStyle/>
        <a:p>
          <a:endParaRPr lang="fr-CA"/>
        </a:p>
      </dgm:t>
    </dgm:pt>
    <dgm:pt modelId="{C1C76AB3-B0F1-4E27-9413-005A1860136A}">
      <dgm:prSet/>
      <dgm:spPr/>
      <dgm:t>
        <a:bodyPr/>
        <a:lstStyle/>
        <a:p>
          <a:pPr rtl="0"/>
          <a:r>
            <a:rPr lang="fr-CA" b="1" baseline="0" dirty="0" smtClean="0"/>
            <a:t>Circuit Exclusif</a:t>
          </a:r>
          <a:endParaRPr lang="fr-CA" dirty="0"/>
        </a:p>
      </dgm:t>
    </dgm:pt>
    <dgm:pt modelId="{6DC4A51C-7464-4E79-AEFE-CD47B2BC4FD7}" type="parTrans" cxnId="{60779AEC-6988-49C0-A021-FD60C67CFE52}">
      <dgm:prSet/>
      <dgm:spPr/>
      <dgm:t>
        <a:bodyPr/>
        <a:lstStyle/>
        <a:p>
          <a:endParaRPr lang="fr-CA"/>
        </a:p>
      </dgm:t>
    </dgm:pt>
    <dgm:pt modelId="{0672D470-7FBF-4A07-9874-590809F955BA}" type="sibTrans" cxnId="{60779AEC-6988-49C0-A021-FD60C67CFE52}">
      <dgm:prSet/>
      <dgm:spPr/>
      <dgm:t>
        <a:bodyPr/>
        <a:lstStyle/>
        <a:p>
          <a:endParaRPr lang="fr-CA"/>
        </a:p>
      </dgm:t>
    </dgm:pt>
    <dgm:pt modelId="{691DD989-5D74-429F-AE38-D099806C2D5D}">
      <dgm:prSet/>
      <dgm:spPr/>
      <dgm:t>
        <a:bodyPr/>
        <a:lstStyle/>
        <a:p>
          <a:pPr rtl="0"/>
          <a:r>
            <a:rPr lang="fr-CA" b="1" baseline="0" dirty="0" smtClean="0"/>
            <a:t>Circuit De luxe</a:t>
          </a:r>
          <a:endParaRPr lang="fr-CA" dirty="0"/>
        </a:p>
      </dgm:t>
    </dgm:pt>
    <dgm:pt modelId="{120882B3-3E82-433A-994C-24A43C23E6CC}" type="parTrans" cxnId="{9AD4CE84-634A-4163-9FF3-4FC6FB248299}">
      <dgm:prSet/>
      <dgm:spPr/>
      <dgm:t>
        <a:bodyPr/>
        <a:lstStyle/>
        <a:p>
          <a:endParaRPr lang="fr-CA"/>
        </a:p>
      </dgm:t>
    </dgm:pt>
    <dgm:pt modelId="{DC4299A9-B79A-4490-935D-D9FA37B5D501}" type="sibTrans" cxnId="{9AD4CE84-634A-4163-9FF3-4FC6FB248299}">
      <dgm:prSet/>
      <dgm:spPr/>
      <dgm:t>
        <a:bodyPr/>
        <a:lstStyle/>
        <a:p>
          <a:endParaRPr lang="fr-CA"/>
        </a:p>
      </dgm:t>
    </dgm:pt>
    <dgm:pt modelId="{E4EBF27A-AAF4-464C-8CFD-DFBE75E99F06}">
      <dgm:prSet/>
      <dgm:spPr/>
      <dgm:t>
        <a:bodyPr/>
        <a:lstStyle/>
        <a:p>
          <a:pPr rtl="0"/>
          <a:r>
            <a:rPr lang="fr-CA" b="1" baseline="0" dirty="0" smtClean="0"/>
            <a:t>Circuit Classique</a:t>
          </a:r>
          <a:endParaRPr lang="fr-CA" dirty="0"/>
        </a:p>
      </dgm:t>
    </dgm:pt>
    <dgm:pt modelId="{D28C5D0E-9D1D-4999-BA8E-158CC179F3C1}" type="parTrans" cxnId="{9B403367-4980-433D-A4B5-8DD7C1ECE302}">
      <dgm:prSet/>
      <dgm:spPr/>
      <dgm:t>
        <a:bodyPr/>
        <a:lstStyle/>
        <a:p>
          <a:endParaRPr lang="fr-CA"/>
        </a:p>
      </dgm:t>
    </dgm:pt>
    <dgm:pt modelId="{C8867A19-D527-4B2B-A868-50D2B99523A8}" type="sibTrans" cxnId="{9B403367-4980-433D-A4B5-8DD7C1ECE302}">
      <dgm:prSet/>
      <dgm:spPr/>
      <dgm:t>
        <a:bodyPr/>
        <a:lstStyle/>
        <a:p>
          <a:endParaRPr lang="fr-CA"/>
        </a:p>
      </dgm:t>
    </dgm:pt>
    <dgm:pt modelId="{B28542F7-8573-4CC9-BB48-6A48FDB07E27}" type="pres">
      <dgm:prSet presAssocID="{303037FC-3ABA-41EC-A85A-F98759E77D9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CA"/>
        </a:p>
      </dgm:t>
    </dgm:pt>
    <dgm:pt modelId="{E44564F8-1DA9-43D4-9AC2-934DF3EE49FC}" type="pres">
      <dgm:prSet presAssocID="{303037FC-3ABA-41EC-A85A-F98759E77D90}" presName="diamond" presStyleLbl="bgShp" presStyleIdx="0" presStyleCnt="1"/>
      <dgm:spPr/>
    </dgm:pt>
    <dgm:pt modelId="{50F189B2-42AF-480E-86EA-F0E306025DCC}" type="pres">
      <dgm:prSet presAssocID="{303037FC-3ABA-41EC-A85A-F98759E77D9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1386F990-958A-495D-9D00-5341370EDAFC}" type="pres">
      <dgm:prSet presAssocID="{303037FC-3ABA-41EC-A85A-F98759E77D9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E7899C8E-692B-4B27-AF6A-46FD85DC8E49}" type="pres">
      <dgm:prSet presAssocID="{303037FC-3ABA-41EC-A85A-F98759E77D9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AF5591ED-DE0B-44CA-8287-3E9FCA0BF3FF}" type="pres">
      <dgm:prSet presAssocID="{303037FC-3ABA-41EC-A85A-F98759E77D9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CA"/>
        </a:p>
      </dgm:t>
    </dgm:pt>
  </dgm:ptLst>
  <dgm:cxnLst>
    <dgm:cxn modelId="{9AD4CE84-634A-4163-9FF3-4FC6FB248299}" srcId="{303037FC-3ABA-41EC-A85A-F98759E77D90}" destId="{691DD989-5D74-429F-AE38-D099806C2D5D}" srcOrd="2" destOrd="0" parTransId="{120882B3-3E82-433A-994C-24A43C23E6CC}" sibTransId="{DC4299A9-B79A-4490-935D-D9FA37B5D501}"/>
    <dgm:cxn modelId="{83C4F46D-662E-4FEC-9E01-04E5D84D2FF6}" type="presOf" srcId="{691DD989-5D74-429F-AE38-D099806C2D5D}" destId="{E7899C8E-692B-4B27-AF6A-46FD85DC8E49}" srcOrd="0" destOrd="0" presId="urn:microsoft.com/office/officeart/2005/8/layout/matrix3"/>
    <dgm:cxn modelId="{0A76E742-0734-4D5E-B3ED-F92D3D76115A}" type="presOf" srcId="{303037FC-3ABA-41EC-A85A-F98759E77D90}" destId="{B28542F7-8573-4CC9-BB48-6A48FDB07E27}" srcOrd="0" destOrd="0" presId="urn:microsoft.com/office/officeart/2005/8/layout/matrix3"/>
    <dgm:cxn modelId="{3EDB124E-4C31-4E02-8B12-325C48F28AE3}" type="presOf" srcId="{E4EBF27A-AAF4-464C-8CFD-DFBE75E99F06}" destId="{AF5591ED-DE0B-44CA-8287-3E9FCA0BF3FF}" srcOrd="0" destOrd="0" presId="urn:microsoft.com/office/officeart/2005/8/layout/matrix3"/>
    <dgm:cxn modelId="{65DB3C20-0633-43F1-92DE-2A83BF6EEE48}" type="presOf" srcId="{C1C76AB3-B0F1-4E27-9413-005A1860136A}" destId="{1386F990-958A-495D-9D00-5341370EDAFC}" srcOrd="0" destOrd="0" presId="urn:microsoft.com/office/officeart/2005/8/layout/matrix3"/>
    <dgm:cxn modelId="{60779AEC-6988-49C0-A021-FD60C67CFE52}" srcId="{303037FC-3ABA-41EC-A85A-F98759E77D90}" destId="{C1C76AB3-B0F1-4E27-9413-005A1860136A}" srcOrd="1" destOrd="0" parTransId="{6DC4A51C-7464-4E79-AEFE-CD47B2BC4FD7}" sibTransId="{0672D470-7FBF-4A07-9874-590809F955BA}"/>
    <dgm:cxn modelId="{8A981913-6B44-4B9B-8B3B-AE2479663CF4}" srcId="{303037FC-3ABA-41EC-A85A-F98759E77D90}" destId="{D7145985-530E-4681-9DA1-107E79D858E7}" srcOrd="0" destOrd="0" parTransId="{1D8DD678-0E8E-48C6-B792-5D5A08740411}" sibTransId="{27AA78B8-338C-4CA9-AEDF-B305712A4DB5}"/>
    <dgm:cxn modelId="{9B403367-4980-433D-A4B5-8DD7C1ECE302}" srcId="{303037FC-3ABA-41EC-A85A-F98759E77D90}" destId="{E4EBF27A-AAF4-464C-8CFD-DFBE75E99F06}" srcOrd="3" destOrd="0" parTransId="{D28C5D0E-9D1D-4999-BA8E-158CC179F3C1}" sibTransId="{C8867A19-D527-4B2B-A868-50D2B99523A8}"/>
    <dgm:cxn modelId="{0B33DB3B-768B-4C34-BCBF-2B4689260A3E}" type="presOf" srcId="{D7145985-530E-4681-9DA1-107E79D858E7}" destId="{50F189B2-42AF-480E-86EA-F0E306025DCC}" srcOrd="0" destOrd="0" presId="urn:microsoft.com/office/officeart/2005/8/layout/matrix3"/>
    <dgm:cxn modelId="{3324ED99-850A-4491-BD12-1A07507A3DEF}" type="presParOf" srcId="{B28542F7-8573-4CC9-BB48-6A48FDB07E27}" destId="{E44564F8-1DA9-43D4-9AC2-934DF3EE49FC}" srcOrd="0" destOrd="0" presId="urn:microsoft.com/office/officeart/2005/8/layout/matrix3"/>
    <dgm:cxn modelId="{676100B4-A5A4-4EE5-931B-6CB09C5BD00E}" type="presParOf" srcId="{B28542F7-8573-4CC9-BB48-6A48FDB07E27}" destId="{50F189B2-42AF-480E-86EA-F0E306025DCC}" srcOrd="1" destOrd="0" presId="urn:microsoft.com/office/officeart/2005/8/layout/matrix3"/>
    <dgm:cxn modelId="{B4D06C1E-A61D-44BF-B569-160F6F4F85E2}" type="presParOf" srcId="{B28542F7-8573-4CC9-BB48-6A48FDB07E27}" destId="{1386F990-958A-495D-9D00-5341370EDAFC}" srcOrd="2" destOrd="0" presId="urn:microsoft.com/office/officeart/2005/8/layout/matrix3"/>
    <dgm:cxn modelId="{839FDDED-27BA-49F6-B3E8-A105688C4AB5}" type="presParOf" srcId="{B28542F7-8573-4CC9-BB48-6A48FDB07E27}" destId="{E7899C8E-692B-4B27-AF6A-46FD85DC8E49}" srcOrd="3" destOrd="0" presId="urn:microsoft.com/office/officeart/2005/8/layout/matrix3"/>
    <dgm:cxn modelId="{866F6166-E810-4BBD-AD31-9595FE8CF61A}" type="presParOf" srcId="{B28542F7-8573-4CC9-BB48-6A48FDB07E27}" destId="{AF5591ED-DE0B-44CA-8287-3E9FCA0BF3FF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564F8-1DA9-43D4-9AC2-934DF3EE49FC}">
      <dsp:nvSpPr>
        <dsp:cNvPr id="0" name=""/>
        <dsp:cNvSpPr/>
      </dsp:nvSpPr>
      <dsp:spPr>
        <a:xfrm>
          <a:off x="1970545" y="0"/>
          <a:ext cx="3579849" cy="3579849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0F189B2-42AF-480E-86EA-F0E306025DCC}">
      <dsp:nvSpPr>
        <dsp:cNvPr id="0" name=""/>
        <dsp:cNvSpPr/>
      </dsp:nvSpPr>
      <dsp:spPr>
        <a:xfrm>
          <a:off x="2310631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dirty="0" smtClean="0"/>
            <a:t>Circuit</a:t>
          </a:r>
          <a:r>
            <a:rPr lang="fr-CA" sz="2100" b="1" kern="1200" baseline="0" dirty="0" smtClean="0"/>
            <a:t> Royal</a:t>
          </a:r>
          <a:endParaRPr lang="fr-CA" sz="2100" kern="1200" dirty="0"/>
        </a:p>
      </dsp:txBody>
      <dsp:txXfrm>
        <a:off x="2378785" y="408239"/>
        <a:ext cx="1259833" cy="1259833"/>
      </dsp:txXfrm>
    </dsp:sp>
    <dsp:sp modelId="{1386F990-958A-495D-9D00-5341370EDAFC}">
      <dsp:nvSpPr>
        <dsp:cNvPr id="0" name=""/>
        <dsp:cNvSpPr/>
      </dsp:nvSpPr>
      <dsp:spPr>
        <a:xfrm>
          <a:off x="3814167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dirty="0" smtClean="0"/>
            <a:t>Circuit Exclusif</a:t>
          </a:r>
          <a:endParaRPr lang="fr-CA" sz="2100" kern="1200" dirty="0"/>
        </a:p>
      </dsp:txBody>
      <dsp:txXfrm>
        <a:off x="3882321" y="408239"/>
        <a:ext cx="1259833" cy="1259833"/>
      </dsp:txXfrm>
    </dsp:sp>
    <dsp:sp modelId="{E7899C8E-692B-4B27-AF6A-46FD85DC8E49}">
      <dsp:nvSpPr>
        <dsp:cNvPr id="0" name=""/>
        <dsp:cNvSpPr/>
      </dsp:nvSpPr>
      <dsp:spPr>
        <a:xfrm>
          <a:off x="2310631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dirty="0" smtClean="0"/>
            <a:t>Circuit De luxe</a:t>
          </a:r>
          <a:endParaRPr lang="fr-CA" sz="2100" kern="1200" dirty="0"/>
        </a:p>
      </dsp:txBody>
      <dsp:txXfrm>
        <a:off x="2378785" y="1911776"/>
        <a:ext cx="1259833" cy="1259833"/>
      </dsp:txXfrm>
    </dsp:sp>
    <dsp:sp modelId="{AF5591ED-DE0B-44CA-8287-3E9FCA0BF3FF}">
      <dsp:nvSpPr>
        <dsp:cNvPr id="0" name=""/>
        <dsp:cNvSpPr/>
      </dsp:nvSpPr>
      <dsp:spPr>
        <a:xfrm>
          <a:off x="3814167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dirty="0" smtClean="0"/>
            <a:t>Circuit Classique</a:t>
          </a:r>
          <a:endParaRPr lang="fr-CA" sz="2100" kern="1200" dirty="0"/>
        </a:p>
      </dsp:txBody>
      <dsp:txXfrm>
        <a:off x="3882321" y="1911776"/>
        <a:ext cx="1259833" cy="1259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58716-5B2D-4A12-9281-3CDBC2C8E7AC}" type="datetimeFigureOut">
              <a:rPr lang="en-US" smtClean="0"/>
              <a:t>2/14/2011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F5D7B-515F-4BEA-AC41-A4B241EB09A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8677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AA881-2EEB-438F-B1F4-76930913B419}" type="datetimeFigureOut">
              <a:rPr lang="en-US" smtClean="0"/>
              <a:t>2/14/2011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FB9AF-912D-4794-886A-270DCD484B5D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3394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991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078563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98821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28281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73702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E68F8-BE9E-4F31-95B5-F664E2432613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498-52C7-4FF8-9904-04D881E52FA8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12FC5-9358-4FD0-80E3-E918D994BB9D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9A0F-7AB6-4217-A6A7-B6DEC5554175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DF30C-2755-40D6-A2FA-699D2D559B38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A7641-4492-4DC0-BAB2-033409E9AF69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6606-D522-4CBB-B7DF-353793558058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2CAF-D838-4072-B7ED-D4CDA0BD838E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9D82-9522-478F-86A9-5A46D8713A58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596B0-C1F9-44C0-A5E6-6E2419F9CB29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0FB1-54DF-42A6-92AF-D1C5E0E21909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2992CEE-C2A1-4E07-A816-56F9451C2FDA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SÉRIE ESTIVALE SPÉCIALE DE CIRCUITS D’AVENTURE</a:t>
            </a:r>
            <a:endParaRPr lang="fr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592354" y="2392147"/>
            <a:ext cx="6511131" cy="1016716"/>
          </a:xfrm>
        </p:spPr>
        <p:txBody>
          <a:bodyPr>
            <a:normAutofit/>
          </a:bodyPr>
          <a:lstStyle/>
          <a:p>
            <a:r>
              <a:rPr lang="fr-CA" dirty="0" smtClean="0"/>
              <a:t>LE CANADA EN TRAIN</a:t>
            </a:r>
          </a:p>
          <a:p>
            <a:r>
              <a:rPr lang="fr-CA" dirty="0" smtClean="0"/>
              <a:t>VOYAGES TOUR AVENTURE</a:t>
            </a:r>
          </a:p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>
          <a:xfrm>
            <a:off x="3505200" y="6248400"/>
            <a:ext cx="4724400" cy="274320"/>
          </a:xfrm>
        </p:spPr>
        <p:txBody>
          <a:bodyPr/>
          <a:lstStyle/>
          <a:p>
            <a:r>
              <a:rPr lang="fr-CA" dirty="0" smtClean="0"/>
              <a:t>La meilleure expérience mondiale du voyage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Circuits</a:t>
            </a:r>
            <a:r>
              <a:rPr lang="fr-CA" sz="3200" u="sng" spc="300" baseline="0" dirty="0" smtClean="0">
                <a:solidFill>
                  <a:srgbClr val="7030A0"/>
                </a:solidFill>
                <a:latin typeface="Algerian" pitchFamily="82" charset="0"/>
              </a:rPr>
              <a:t> dans les rocheuses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noProof="1" smtClean="0"/>
              <a:t>British Columbia Railways Inc.</a:t>
            </a:r>
          </a:p>
          <a:p>
            <a:r>
              <a:rPr lang="fr-CA" noProof="1" smtClean="0"/>
              <a:t>Société</a:t>
            </a:r>
            <a:r>
              <a:rPr lang="fr-CA" baseline="0" noProof="1" smtClean="0"/>
              <a:t> basée à Vancouver (CB)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199F-CB07-4846-B871-1F7B02998151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9"/>
            <a:ext cx="7520940" cy="2252171"/>
          </a:xfrm>
        </p:spPr>
        <p:txBody>
          <a:bodyPr/>
          <a:lstStyle/>
          <a:p>
            <a:r>
              <a:rPr lang="fr-CA" dirty="0" smtClean="0"/>
              <a:t>Paysages inoubliables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Dans les pas des grands explorateurs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066800" y="4038600"/>
            <a:ext cx="7086600" cy="533400"/>
            <a:chOff x="990600" y="4038600"/>
            <a:chExt cx="7086600" cy="533400"/>
          </a:xfrm>
        </p:grpSpPr>
        <p:sp>
          <p:nvSpPr>
            <p:cNvPr id="4" name="Rogner un rectangle avec un coin diagonal 3"/>
            <p:cNvSpPr/>
            <p:nvPr/>
          </p:nvSpPr>
          <p:spPr>
            <a:xfrm>
              <a:off x="990600" y="4038600"/>
              <a:ext cx="2133600" cy="5334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dirty="0" smtClean="0"/>
                <a:t>Les  Explorateurs</a:t>
              </a:r>
              <a:endParaRPr lang="fr-CA" dirty="0"/>
            </a:p>
          </p:txBody>
        </p:sp>
        <p:sp>
          <p:nvSpPr>
            <p:cNvPr id="5" name="Rogner un rectangle avec un coin diagonal 4"/>
            <p:cNvSpPr/>
            <p:nvPr/>
          </p:nvSpPr>
          <p:spPr>
            <a:xfrm>
              <a:off x="3467100" y="4038600"/>
              <a:ext cx="2133600" cy="5334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dirty="0" smtClean="0"/>
                <a:t>Passe de l’Ouest</a:t>
              </a:r>
              <a:endParaRPr lang="fr-CA" dirty="0"/>
            </a:p>
          </p:txBody>
        </p:sp>
        <p:sp>
          <p:nvSpPr>
            <p:cNvPr id="6" name="Rogner un rectangle avec un coin diagonal 5"/>
            <p:cNvSpPr/>
            <p:nvPr/>
          </p:nvSpPr>
          <p:spPr>
            <a:xfrm>
              <a:off x="5943600" y="4038600"/>
              <a:ext cx="2133600" cy="5334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dirty="0" smtClean="0"/>
                <a:t>Route du Nord</a:t>
              </a:r>
              <a:endParaRPr lang="fr-CA" dirty="0"/>
            </a:p>
          </p:txBody>
        </p:sp>
      </p:grp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F75EE-9587-4E21-AA90-52D19B32A362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1" smtClean="0"/>
              <a:t>Forfaits de BC Railways</a:t>
            </a:r>
            <a:endParaRPr lang="fr-CA" noProof="1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860157"/>
              </p:ext>
            </p:extLst>
          </p:nvPr>
        </p:nvGraphicFramePr>
        <p:xfrm>
          <a:off x="822960" y="1100628"/>
          <a:ext cx="7520940" cy="357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CDBA-7187-4E8D-9158-74CF0FB3B3B3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308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23995" y="1413127"/>
            <a:ext cx="5708914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Wolf Creek Bridge</a:t>
            </a:r>
          </a:p>
          <a:p>
            <a:pPr lvl="1"/>
            <a:r>
              <a:rPr lang="fr-CA" dirty="0" smtClean="0"/>
              <a:t>Fondé en 1857 par la Fraser Ironworks</a:t>
            </a:r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13D0C-A82A-4D02-BBF9-DF3F4FF69EFE}" type="datetime8">
              <a:rPr lang="fr-CA" smtClean="0"/>
              <a:t>2011-02-14 18:10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6219</TotalTime>
  <Words>103</Words>
  <Application>Microsoft Office PowerPoint</Application>
  <PresentationFormat>Affichage à l'écran (4:3)</PresentationFormat>
  <Paragraphs>35</Paragraphs>
  <Slides>5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Angles</vt:lpstr>
      <vt:lpstr>SÉRIE ESTIVALE SPÉCIALE DE CIRCUITS D’AVENTURE</vt:lpstr>
      <vt:lpstr>Circuits dans les rocheuses</vt:lpstr>
      <vt:lpstr>LA COLOMBIE-BRITANNIQUE EN TRAIN</vt:lpstr>
      <vt:lpstr>Forfaits de BC Railways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estivale de circuits d'aventure</dc:title>
  <dc:creator>M. Simond</dc:creator>
  <cp:lastModifiedBy>Michèle Simond</cp:lastModifiedBy>
  <cp:revision>48</cp:revision>
  <dcterms:created xsi:type="dcterms:W3CDTF">2009-12-04T19:33:41Z</dcterms:created>
  <dcterms:modified xsi:type="dcterms:W3CDTF">2011-02-14T23:15:45Z</dcterms:modified>
</cp:coreProperties>
</file>